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58" r:id="rId6"/>
    <p:sldId id="284" r:id="rId7"/>
    <p:sldId id="281" r:id="rId8"/>
    <p:sldId id="282" r:id="rId9"/>
    <p:sldId id="259" r:id="rId10"/>
    <p:sldId id="260" r:id="rId11"/>
    <p:sldId id="261" r:id="rId12"/>
    <p:sldId id="285" r:id="rId13"/>
    <p:sldId id="262" r:id="rId14"/>
    <p:sldId id="286" r:id="rId15"/>
    <p:sldId id="287" r:id="rId16"/>
    <p:sldId id="265" r:id="rId17"/>
    <p:sldId id="266" r:id="rId18"/>
    <p:sldId id="288" r:id="rId19"/>
    <p:sldId id="289" r:id="rId20"/>
    <p:sldId id="290" r:id="rId21"/>
    <p:sldId id="267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7D64-641F-46AA-8A2A-2C7A215542F5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67242-663D-472B-9C9E-F6687562909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67242-663D-472B-9C9E-F6687562909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0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35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04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12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16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48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91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99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41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98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63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3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3879-C443-4F49-8DB1-A0A66CD8EDE8}" type="datetimeFigureOut">
              <a:rPr lang="hu-HU" smtClean="0"/>
              <a:pPr/>
              <a:t>2021. 12. 16.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75157D-854F-4A11-B49C-ABDAE435FC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0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3100" b="1" dirty="0" smtClean="0">
                <a:solidFill>
                  <a:srgbClr val="FF0000"/>
                </a:solidFill>
                <a:latin typeface="Trebuchet MS" pitchFamily="34" charset="0"/>
              </a:rPr>
              <a:t>GYSZC HARRUCKERN JÁNOS SZAKGIMNÁZIUMA, SZAKKÖZÉPISKOLÁJA, SZAKISKOLÁJA  ÉS KOLLÉGIUMA</a:t>
            </a:r>
            <a:br>
              <a:rPr lang="hu-HU" sz="3100" b="1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hu-HU" sz="3100" b="1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hu-HU" sz="3100" b="1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hu-HU" sz="31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Trebuchet MS" pitchFamily="34" charset="0"/>
              </a:rPr>
              <a:t>ERASMUS+ MOBILITÁS BÉCS               </a:t>
            </a:r>
            <a:endParaRPr lang="hu-HU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2020 február 16. – 2020. március 07.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KÖZÖS PROGRAMOK: VÁROSNÉZÉS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58" y="2160588"/>
            <a:ext cx="2909297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KÖZÖS PROGRAMOK: ILLÚZIÓK MÚZEUMA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75" y="2160588"/>
            <a:ext cx="5174062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KÖZÖ PROGRAMOK:TERMÉSZET-TÖRTÉNETI </a:t>
            </a:r>
            <a:r>
              <a:rPr lang="hu-HU" dirty="0">
                <a:solidFill>
                  <a:srgbClr val="FF0000"/>
                </a:solidFill>
              </a:rPr>
              <a:t>MÚZEUM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91842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KÖZÖS PROGRAMOK: DERBI (</a:t>
            </a:r>
            <a:r>
              <a:rPr lang="hu-HU" dirty="0" err="1" smtClean="0">
                <a:solidFill>
                  <a:srgbClr val="FF0000"/>
                </a:solidFill>
              </a:rPr>
              <a:t>Austria</a:t>
            </a:r>
            <a:r>
              <a:rPr lang="hu-HU" dirty="0" smtClean="0">
                <a:solidFill>
                  <a:srgbClr val="FF0000"/>
                </a:solidFill>
              </a:rPr>
              <a:t> Wien – Salzburg)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58" y="2160588"/>
            <a:ext cx="2909297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ANDI VÁLTJA MÁRTIT, IGAZGATÓHELYETTESEK LÁTOGATNAK MEG MINKET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098" name="Picture 2" descr="A képen a következők lehetnek: 2 ember, köztük Andrea Veres, ülő emberek és közel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492896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7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KÖZÖS PROGRAMOK: SCHÖNBRUNNI KASTÉLY</a:t>
            </a:r>
            <a:endParaRPr lang="hu-HU" dirty="0"/>
          </a:p>
        </p:txBody>
      </p:sp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3" y="2160588"/>
            <a:ext cx="2894147" cy="3881437"/>
          </a:xfrm>
        </p:spPr>
      </p:pic>
    </p:spTree>
    <p:extLst>
      <p:ext uri="{BB962C8B-B14F-4D97-AF65-F5344CB8AC3E}">
        <p14:creationId xmlns:p14="http://schemas.microsoft.com/office/powerpoint/2010/main" val="389955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KÖZÖS </a:t>
            </a:r>
            <a:r>
              <a:rPr lang="hu-HU" dirty="0">
                <a:solidFill>
                  <a:srgbClr val="FF0000"/>
                </a:solidFill>
              </a:rPr>
              <a:t>PROGRAMOK: SCHÖNBRUNNI </a:t>
            </a:r>
            <a:r>
              <a:rPr lang="hu-HU" dirty="0" smtClean="0">
                <a:solidFill>
                  <a:srgbClr val="FF0000"/>
                </a:solidFill>
              </a:rPr>
              <a:t>ÁLLATKERT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BETEGEINK IS VOLTAK (SZERENCSÉRE NEM KORONAVÍRUS)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9" y="2564904"/>
            <a:ext cx="2892051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SZABADIDŐNKBEN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261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SZABADIDŐNKBEN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3" y="2160588"/>
            <a:ext cx="2894147" cy="3881437"/>
          </a:xfrm>
        </p:spPr>
      </p:pic>
    </p:spTree>
    <p:extLst>
      <p:ext uri="{BB962C8B-B14F-4D97-AF65-F5344CB8AC3E}">
        <p14:creationId xmlns:p14="http://schemas.microsoft.com/office/powerpoint/2010/main" val="335879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	</a:t>
            </a:r>
            <a:r>
              <a:rPr lang="hu-HU" dirty="0" smtClean="0">
                <a:solidFill>
                  <a:srgbClr val="FF0000"/>
                </a:solidFill>
              </a:rPr>
              <a:t>KIUTAZÁS: MIKROBUSSZAL, MERT KÉNYELMES…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3" y="2160588"/>
            <a:ext cx="2894147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SZABADIDŐNKBEN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3" y="2160588"/>
            <a:ext cx="2894147" cy="3881437"/>
          </a:xfrm>
        </p:spPr>
      </p:pic>
    </p:spTree>
    <p:extLst>
      <p:ext uri="{BB962C8B-B14F-4D97-AF65-F5344CB8AC3E}">
        <p14:creationId xmlns:p14="http://schemas.microsoft.com/office/powerpoint/2010/main" val="231113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	</a:t>
            </a:r>
            <a:r>
              <a:rPr lang="hu-HU" dirty="0" smtClean="0">
                <a:solidFill>
                  <a:srgbClr val="FF0000"/>
                </a:solidFill>
              </a:rPr>
              <a:t>SZABADIDŐNKBEN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81" y="2160588"/>
            <a:ext cx="2892051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KÖSZÖNJÜK A FIGYELMET!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 smtClean="0">
              <a:solidFill>
                <a:srgbClr val="FF0000"/>
              </a:solidFill>
            </a:endParaRPr>
          </a:p>
          <a:p>
            <a:pPr algn="ctr"/>
            <a:endParaRPr lang="hu-HU" dirty="0" smtClean="0">
              <a:solidFill>
                <a:srgbClr val="FF0000"/>
              </a:solidFill>
            </a:endParaRPr>
          </a:p>
          <a:p>
            <a:pPr algn="ctr"/>
            <a:endParaRPr lang="hu-HU" dirty="0" smtClean="0">
              <a:solidFill>
                <a:srgbClr val="FF0000"/>
              </a:solidFill>
            </a:endParaRP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KÉSZÍTETTE: SZABÓ MIHÁLY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GYULA, 2020. MÁRCIUS 09.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SZÁLLÁS: HOSTEL VIENNA HÜTTELDORF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122" name="Picture 2" descr="Nem érhető el leírás a fényképhez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63" y="2160588"/>
            <a:ext cx="581488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7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KIADÓS REGGELI A SZÁLLÁSON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3038163" cy="4248471"/>
          </a:xfrm>
        </p:spPr>
      </p:pic>
    </p:spTree>
    <p:extLst>
      <p:ext uri="{BB962C8B-B14F-4D97-AF65-F5344CB8AC3E}">
        <p14:creationId xmlns:p14="http://schemas.microsoft.com/office/powerpoint/2010/main" val="364367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MUNKAHELYEK:KURATORIUM IDŐSEK OTTHONA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006952" cy="499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MUNKAHELYEK:KURATORIUM IDŐSEK OTTHONA</a:t>
            </a:r>
            <a:endParaRPr lang="hu-HU" dirty="0"/>
          </a:p>
        </p:txBody>
      </p:sp>
      <p:pic>
        <p:nvPicPr>
          <p:cNvPr id="2050" name="Picture 2" descr="A képen a következők lehetnek: Mihály Szabó, Orsi Viski és Márta Jimoh, , mosolygó emberek, álló emberek és belső té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MUNKAHELYEK:KURATORIUM IDŐSEK OTTHONA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45" y="2160588"/>
            <a:ext cx="3327523" cy="3881437"/>
          </a:xfrm>
        </p:spPr>
      </p:pic>
    </p:spTree>
    <p:extLst>
      <p:ext uri="{BB962C8B-B14F-4D97-AF65-F5344CB8AC3E}">
        <p14:creationId xmlns:p14="http://schemas.microsoft.com/office/powerpoint/2010/main" val="266211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MUNKAHELYEK:KURATORIUM IDŐSEK OTTHONA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18557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FARSANG AZ IDŐSEK OTTHONÁBAN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5493"/>
            <a:ext cx="6348413" cy="34916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430</TotalTime>
  <Words>112</Words>
  <Application>Microsoft Office PowerPoint</Application>
  <PresentationFormat>Diavetítés a képernyőre (4:3 oldalarány)</PresentationFormat>
  <Paragraphs>30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Fazetta</vt:lpstr>
      <vt:lpstr>GYSZC HARRUCKERN JÁNOS SZAKGIMNÁZIUMA, SZAKKÖZÉPISKOLÁJA, SZAKISKOLÁJA  ÉS KOLLÉGIUMA   ERASMUS+ MOBILITÁS BÉCS               </vt:lpstr>
      <vt:lpstr> KIUTAZÁS: MIKROBUSSZAL, MERT KÉNYELMES… </vt:lpstr>
      <vt:lpstr>SZÁLLÁS: HOSTEL VIENNA HÜTTELDORF</vt:lpstr>
      <vt:lpstr>KIADÓS REGGELI A SZÁLLÁSON</vt:lpstr>
      <vt:lpstr>MUNKAHELYEK:KURATORIUM IDŐSEK OTTHONA</vt:lpstr>
      <vt:lpstr>MUNKAHELYEK:KURATORIUM IDŐSEK OTTHONA</vt:lpstr>
      <vt:lpstr>MUNKAHELYEK:KURATORIUM IDŐSEK OTTHONA</vt:lpstr>
      <vt:lpstr>MUNKAHELYEK:KURATORIUM IDŐSEK OTTHONA</vt:lpstr>
      <vt:lpstr>FARSANG AZ IDŐSEK OTTHONÁBAN</vt:lpstr>
      <vt:lpstr>KÖZÖS PROGRAMOK: VÁROSNÉZÉS</vt:lpstr>
      <vt:lpstr>KÖZÖS PROGRAMOK: ILLÚZIÓK MÚZEUMA</vt:lpstr>
      <vt:lpstr>KÖZÖ PROGRAMOK:TERMÉSZET-TÖRTÉNETI MÚZEUM </vt:lpstr>
      <vt:lpstr>KÖZÖS PROGRAMOK: DERBI (Austria Wien – Salzburg)</vt:lpstr>
      <vt:lpstr>ANDI VÁLTJA MÁRTIT, IGAZGATÓHELYETTESEK LÁTOGATNAK MEG MINKET</vt:lpstr>
      <vt:lpstr>KÖZÖS PROGRAMOK: SCHÖNBRUNNI KASTÉLY</vt:lpstr>
      <vt:lpstr>KÖZÖS PROGRAMOK: SCHÖNBRUNNI ÁLLATKERT</vt:lpstr>
      <vt:lpstr>BETEGEINK IS VOLTAK (SZERENCSÉRE NEM KORONAVÍRUS)</vt:lpstr>
      <vt:lpstr>SZABADIDŐNKBEN</vt:lpstr>
      <vt:lpstr>SZABADIDŐNKBEN</vt:lpstr>
      <vt:lpstr>SZABADIDŐNKBEN</vt:lpstr>
      <vt:lpstr> SZABADIDŐNKBEN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BARCELONA</dc:title>
  <dc:creator>User</dc:creator>
  <cp:lastModifiedBy>User</cp:lastModifiedBy>
  <cp:revision>57</cp:revision>
  <dcterms:created xsi:type="dcterms:W3CDTF">2018-11-20T19:56:53Z</dcterms:created>
  <dcterms:modified xsi:type="dcterms:W3CDTF">2021-12-16T16:12:07Z</dcterms:modified>
</cp:coreProperties>
</file>